
<file path=[Content_Types].xml><?xml version="1.0" encoding="utf-8"?>
<Types xmlns="http://schemas.openxmlformats.org/package/2006/content-types">
  <Default ContentType="image/jpeg" Extension="jpg"/>
  <Default ContentType="application/xml" Extension="xml"/>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pos="20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0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2d468a9c50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2d468a9c50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2d468a9c50e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2d468a9c50e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2d468a9c50e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2d468a9c50e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2d468a9c50e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2d468a9c50e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2d468a9c50e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2d468a9c50e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2d468a9c50e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2d468a9c50e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2.xml"/><Relationship Id="rId12" Type="http://schemas.openxmlformats.org/officeDocument/2006/relationships/slideLayout" Target="../slideLayouts/slideLayout11.xml"/><Relationship Id="rId1" Type="http://schemas.openxmlformats.org/officeDocument/2006/relationships/image" Target="../media/image5.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s"/>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4.jpg"/><Relationship Id="rId4" Type="http://schemas.openxmlformats.org/officeDocument/2006/relationships/image" Target="../media/image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0.jpg"/><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8.jpg"/><Relationship Id="rId4" Type="http://schemas.openxmlformats.org/officeDocument/2006/relationships/image" Target="../media/image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9.jpg"/><Relationship Id="rId4" Type="http://schemas.openxmlformats.org/officeDocument/2006/relationships/image" Target="../media/image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3" name="Shape 53"/>
        <p:cNvGrpSpPr/>
        <p:nvPr/>
      </p:nvGrpSpPr>
      <p:grpSpPr>
        <a:xfrm>
          <a:off x="0" y="0"/>
          <a:ext cx="0" cy="0"/>
          <a:chOff x="0" y="0"/>
          <a:chExt cx="0" cy="0"/>
        </a:xfrm>
      </p:grpSpPr>
      <p:sp>
        <p:nvSpPr>
          <p:cNvPr id="54" name="Google Shape;54;p13"/>
          <p:cNvSpPr txBox="1"/>
          <p:nvPr/>
        </p:nvSpPr>
        <p:spPr>
          <a:xfrm>
            <a:off x="581650" y="2671525"/>
            <a:ext cx="7412400" cy="738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s" sz="3600">
                <a:solidFill>
                  <a:srgbClr val="002572"/>
                </a:solidFill>
                <a:latin typeface="Calibri"/>
                <a:ea typeface="Calibri"/>
                <a:cs typeface="Calibri"/>
                <a:sym typeface="Calibri"/>
              </a:rPr>
              <a:t>Título principal de la presentación</a:t>
            </a:r>
            <a:endParaRPr b="1" sz="3600">
              <a:solidFill>
                <a:srgbClr val="002572"/>
              </a:solidFill>
              <a:latin typeface="Calibri"/>
              <a:ea typeface="Calibri"/>
              <a:cs typeface="Calibri"/>
              <a:sym typeface="Calibri"/>
            </a:endParaRPr>
          </a:p>
        </p:txBody>
      </p:sp>
      <p:sp>
        <p:nvSpPr>
          <p:cNvPr id="55" name="Google Shape;55;p13"/>
          <p:cNvSpPr txBox="1"/>
          <p:nvPr/>
        </p:nvSpPr>
        <p:spPr>
          <a:xfrm>
            <a:off x="581650" y="3241350"/>
            <a:ext cx="74124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s" sz="2000">
                <a:solidFill>
                  <a:srgbClr val="434343"/>
                </a:solidFill>
                <a:latin typeface="Calibri"/>
                <a:ea typeface="Calibri"/>
                <a:cs typeface="Calibri"/>
                <a:sym typeface="Calibri"/>
              </a:rPr>
              <a:t>Subtítulo </a:t>
            </a:r>
            <a:r>
              <a:rPr lang="es" sz="2000">
                <a:solidFill>
                  <a:srgbClr val="434343"/>
                </a:solidFill>
                <a:latin typeface="Calibri"/>
                <a:ea typeface="Calibri"/>
                <a:cs typeface="Calibri"/>
                <a:sym typeface="Calibri"/>
              </a:rPr>
              <a:t>de la presentación o información complementaria</a:t>
            </a:r>
            <a:endParaRPr sz="2000">
              <a:solidFill>
                <a:srgbClr val="434343"/>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14"/>
          <p:cNvSpPr txBox="1"/>
          <p:nvPr/>
        </p:nvSpPr>
        <p:spPr>
          <a:xfrm>
            <a:off x="317875" y="338175"/>
            <a:ext cx="74124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s" sz="3600">
                <a:solidFill>
                  <a:srgbClr val="002572"/>
                </a:solidFill>
                <a:latin typeface="Calibri"/>
                <a:ea typeface="Calibri"/>
                <a:cs typeface="Calibri"/>
                <a:sym typeface="Calibri"/>
              </a:rPr>
              <a:t>Título principal de la diapositiva</a:t>
            </a:r>
            <a:endParaRPr b="1" sz="3600">
              <a:solidFill>
                <a:srgbClr val="002572"/>
              </a:solidFill>
              <a:latin typeface="Calibri"/>
              <a:ea typeface="Calibri"/>
              <a:cs typeface="Calibri"/>
              <a:sym typeface="Calibri"/>
            </a:endParaRPr>
          </a:p>
        </p:txBody>
      </p:sp>
      <p:sp>
        <p:nvSpPr>
          <p:cNvPr id="61" name="Google Shape;61;p14"/>
          <p:cNvSpPr txBox="1"/>
          <p:nvPr/>
        </p:nvSpPr>
        <p:spPr>
          <a:xfrm>
            <a:off x="676325" y="1368963"/>
            <a:ext cx="4504500" cy="861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s" sz="2200">
                <a:solidFill>
                  <a:srgbClr val="005BBC"/>
                </a:solidFill>
                <a:latin typeface="Calibri"/>
                <a:ea typeface="Calibri"/>
                <a:cs typeface="Calibri"/>
                <a:sym typeface="Calibri"/>
              </a:rPr>
              <a:t>Subtítulo</a:t>
            </a:r>
            <a:r>
              <a:rPr b="1" lang="es" sz="2200">
                <a:solidFill>
                  <a:srgbClr val="005BBC"/>
                </a:solidFill>
                <a:latin typeface="Calibri"/>
                <a:ea typeface="Calibri"/>
                <a:cs typeface="Calibri"/>
                <a:sym typeface="Calibri"/>
              </a:rPr>
              <a:t> de la diapositiva o información complementaria</a:t>
            </a:r>
            <a:endParaRPr b="1" sz="2200">
              <a:solidFill>
                <a:srgbClr val="005BBC"/>
              </a:solidFill>
              <a:latin typeface="Calibri"/>
              <a:ea typeface="Calibri"/>
              <a:cs typeface="Calibri"/>
              <a:sym typeface="Calibri"/>
            </a:endParaRPr>
          </a:p>
        </p:txBody>
      </p:sp>
      <p:sp>
        <p:nvSpPr>
          <p:cNvPr id="62" name="Google Shape;62;p14"/>
          <p:cNvSpPr txBox="1"/>
          <p:nvPr/>
        </p:nvSpPr>
        <p:spPr>
          <a:xfrm>
            <a:off x="676325" y="2190438"/>
            <a:ext cx="3936300" cy="196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 sz="1700">
                <a:solidFill>
                  <a:srgbClr val="434343"/>
                </a:solidFill>
                <a:latin typeface="Calibri"/>
                <a:ea typeface="Calibri"/>
                <a:cs typeface="Calibri"/>
                <a:sym typeface="Calibri"/>
              </a:rPr>
              <a:t>Lorem ipsum dolor sit amet, consectetuer adipiscing elit, sed diam nonummy nibh euismod tincidunt ut laoreet dolore magna aliquam erat volutpat. Ut wisi enim ad minim veniam, quis nostrud exerci tation ullamcorper suscipit lobortis nisl ut aliquip ex ea commodo consequat.</a:t>
            </a:r>
            <a:endParaRPr sz="1700">
              <a:solidFill>
                <a:srgbClr val="434343"/>
              </a:solidFill>
              <a:latin typeface="Calibri"/>
              <a:ea typeface="Calibri"/>
              <a:cs typeface="Calibri"/>
              <a:sym typeface="Calibri"/>
            </a:endParaRPr>
          </a:p>
        </p:txBody>
      </p:sp>
      <p:pic>
        <p:nvPicPr>
          <p:cNvPr id="63" name="Google Shape;63;p14"/>
          <p:cNvPicPr preferRelativeResize="0"/>
          <p:nvPr/>
        </p:nvPicPr>
        <p:blipFill rotWithShape="1">
          <a:blip r:embed="rId3">
            <a:alphaModFix/>
          </a:blip>
          <a:srcRect b="0" l="9283" r="17675" t="0"/>
          <a:stretch/>
        </p:blipFill>
        <p:spPr>
          <a:xfrm>
            <a:off x="5451250" y="1264025"/>
            <a:ext cx="3090900" cy="2944200"/>
          </a:xfrm>
          <a:prstGeom prst="ellipse">
            <a:avLst/>
          </a:prstGeom>
          <a:noFill/>
          <a:ln cap="flat" cmpd="sng" w="114300">
            <a:solidFill>
              <a:srgbClr val="EFEFEF"/>
            </a:solidFill>
            <a:prstDash val="solid"/>
            <a:round/>
            <a:headEnd len="sm" w="sm" type="none"/>
            <a:tailEnd len="sm" w="sm" type="none"/>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7" name="Shape 67"/>
        <p:cNvGrpSpPr/>
        <p:nvPr/>
      </p:nvGrpSpPr>
      <p:grpSpPr>
        <a:xfrm>
          <a:off x="0" y="0"/>
          <a:ext cx="0" cy="0"/>
          <a:chOff x="0" y="0"/>
          <a:chExt cx="0" cy="0"/>
        </a:xfrm>
      </p:grpSpPr>
      <p:sp>
        <p:nvSpPr>
          <p:cNvPr id="68" name="Google Shape;68;p15"/>
          <p:cNvSpPr txBox="1"/>
          <p:nvPr/>
        </p:nvSpPr>
        <p:spPr>
          <a:xfrm>
            <a:off x="317875" y="338175"/>
            <a:ext cx="74124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s" sz="3600">
                <a:solidFill>
                  <a:schemeClr val="lt1"/>
                </a:solidFill>
                <a:latin typeface="Calibri"/>
                <a:ea typeface="Calibri"/>
                <a:cs typeface="Calibri"/>
                <a:sym typeface="Calibri"/>
              </a:rPr>
              <a:t>Título principal de la diapositiva</a:t>
            </a:r>
            <a:endParaRPr b="1" sz="3600">
              <a:solidFill>
                <a:schemeClr val="lt1"/>
              </a:solidFill>
              <a:latin typeface="Calibri"/>
              <a:ea typeface="Calibri"/>
              <a:cs typeface="Calibri"/>
              <a:sym typeface="Calibri"/>
            </a:endParaRPr>
          </a:p>
        </p:txBody>
      </p:sp>
      <p:sp>
        <p:nvSpPr>
          <p:cNvPr id="69" name="Google Shape;69;p15"/>
          <p:cNvSpPr txBox="1"/>
          <p:nvPr/>
        </p:nvSpPr>
        <p:spPr>
          <a:xfrm>
            <a:off x="676325" y="1368963"/>
            <a:ext cx="4504500" cy="861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s" sz="2200">
                <a:solidFill>
                  <a:srgbClr val="8CBBED"/>
                </a:solidFill>
                <a:latin typeface="Calibri"/>
                <a:ea typeface="Calibri"/>
                <a:cs typeface="Calibri"/>
                <a:sym typeface="Calibri"/>
              </a:rPr>
              <a:t>Subtítulo de la diapositiva o información complementaria</a:t>
            </a:r>
            <a:endParaRPr b="1" sz="2200">
              <a:solidFill>
                <a:srgbClr val="8CBBED"/>
              </a:solidFill>
              <a:latin typeface="Calibri"/>
              <a:ea typeface="Calibri"/>
              <a:cs typeface="Calibri"/>
              <a:sym typeface="Calibri"/>
            </a:endParaRPr>
          </a:p>
        </p:txBody>
      </p:sp>
      <p:sp>
        <p:nvSpPr>
          <p:cNvPr id="70" name="Google Shape;70;p15"/>
          <p:cNvSpPr txBox="1"/>
          <p:nvPr/>
        </p:nvSpPr>
        <p:spPr>
          <a:xfrm>
            <a:off x="676325" y="2190438"/>
            <a:ext cx="3936300" cy="196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 sz="1700">
                <a:solidFill>
                  <a:schemeClr val="lt1"/>
                </a:solidFill>
                <a:latin typeface="Calibri"/>
                <a:ea typeface="Calibri"/>
                <a:cs typeface="Calibri"/>
                <a:sym typeface="Calibri"/>
              </a:rPr>
              <a:t>Lorem ipsum dolor sit amet, consectetuer adipiscing elit, sed diam nonummy nibh euismod tincidunt ut laoreet dolore magna aliquam erat volutpat. Ut wisi enim ad minim veniam, quis nostrud exerci tation ullamcorper suscipit lobortis nisl ut aliquip ex ea commodo consequat.</a:t>
            </a:r>
            <a:endParaRPr sz="1700">
              <a:solidFill>
                <a:schemeClr val="lt1"/>
              </a:solidFill>
              <a:latin typeface="Calibri"/>
              <a:ea typeface="Calibri"/>
              <a:cs typeface="Calibri"/>
              <a:sym typeface="Calibri"/>
            </a:endParaRPr>
          </a:p>
        </p:txBody>
      </p:sp>
      <p:pic>
        <p:nvPicPr>
          <p:cNvPr id="71" name="Google Shape;71;p15"/>
          <p:cNvPicPr preferRelativeResize="0"/>
          <p:nvPr/>
        </p:nvPicPr>
        <p:blipFill rotWithShape="1">
          <a:blip r:embed="rId4">
            <a:alphaModFix/>
          </a:blip>
          <a:srcRect b="2290" l="8378" r="24856" t="2290"/>
          <a:stretch/>
        </p:blipFill>
        <p:spPr>
          <a:xfrm>
            <a:off x="5451250" y="1264025"/>
            <a:ext cx="3090900" cy="2944200"/>
          </a:xfrm>
          <a:prstGeom prst="ellipse">
            <a:avLst/>
          </a:prstGeom>
          <a:noFill/>
          <a:ln cap="flat" cmpd="sng" w="114300">
            <a:solidFill>
              <a:srgbClr val="023295"/>
            </a:solidFill>
            <a:prstDash val="solid"/>
            <a:round/>
            <a:headEnd len="sm" w="sm" type="none"/>
            <a:tailEnd len="sm" w="sm" type="none"/>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5" name="Shape 75"/>
        <p:cNvGrpSpPr/>
        <p:nvPr/>
      </p:nvGrpSpPr>
      <p:grpSpPr>
        <a:xfrm>
          <a:off x="0" y="0"/>
          <a:ext cx="0" cy="0"/>
          <a:chOff x="0" y="0"/>
          <a:chExt cx="0" cy="0"/>
        </a:xfrm>
      </p:grpSpPr>
      <p:sp>
        <p:nvSpPr>
          <p:cNvPr id="76" name="Google Shape;76;p16"/>
          <p:cNvSpPr txBox="1"/>
          <p:nvPr/>
        </p:nvSpPr>
        <p:spPr>
          <a:xfrm>
            <a:off x="317875" y="338175"/>
            <a:ext cx="74124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s" sz="3600">
                <a:solidFill>
                  <a:schemeClr val="lt1"/>
                </a:solidFill>
                <a:latin typeface="Calibri"/>
                <a:ea typeface="Calibri"/>
                <a:cs typeface="Calibri"/>
                <a:sym typeface="Calibri"/>
              </a:rPr>
              <a:t>Título principal de la diapositiva</a:t>
            </a:r>
            <a:endParaRPr b="1" sz="3600">
              <a:solidFill>
                <a:schemeClr val="lt1"/>
              </a:solidFill>
              <a:latin typeface="Calibri"/>
              <a:ea typeface="Calibri"/>
              <a:cs typeface="Calibri"/>
              <a:sym typeface="Calibri"/>
            </a:endParaRPr>
          </a:p>
        </p:txBody>
      </p:sp>
      <p:sp>
        <p:nvSpPr>
          <p:cNvPr id="77" name="Google Shape;77;p16"/>
          <p:cNvSpPr txBox="1"/>
          <p:nvPr/>
        </p:nvSpPr>
        <p:spPr>
          <a:xfrm>
            <a:off x="4416425" y="1368963"/>
            <a:ext cx="4504500" cy="861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s" sz="2200">
                <a:solidFill>
                  <a:srgbClr val="8CBBED"/>
                </a:solidFill>
                <a:latin typeface="Calibri"/>
                <a:ea typeface="Calibri"/>
                <a:cs typeface="Calibri"/>
                <a:sym typeface="Calibri"/>
              </a:rPr>
              <a:t>Subtítulo de la diapositiva o información complementaria</a:t>
            </a:r>
            <a:endParaRPr b="1" sz="2200">
              <a:solidFill>
                <a:srgbClr val="8CBBED"/>
              </a:solidFill>
              <a:latin typeface="Calibri"/>
              <a:ea typeface="Calibri"/>
              <a:cs typeface="Calibri"/>
              <a:sym typeface="Calibri"/>
            </a:endParaRPr>
          </a:p>
        </p:txBody>
      </p:sp>
      <p:sp>
        <p:nvSpPr>
          <p:cNvPr id="78" name="Google Shape;78;p16"/>
          <p:cNvSpPr txBox="1"/>
          <p:nvPr/>
        </p:nvSpPr>
        <p:spPr>
          <a:xfrm>
            <a:off x="4416425" y="2190438"/>
            <a:ext cx="3936300" cy="196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 sz="1700">
                <a:solidFill>
                  <a:schemeClr val="lt1"/>
                </a:solidFill>
                <a:latin typeface="Calibri"/>
                <a:ea typeface="Calibri"/>
                <a:cs typeface="Calibri"/>
                <a:sym typeface="Calibri"/>
              </a:rPr>
              <a:t>Lorem ipsum dolor sit amet, consectetuer adipiscing elit, sed diam nonummy nibh euismod tincidunt ut laoreet dolore magna aliquam erat volutpat. Ut wisi enim ad minim veniam, quis nostrud exerci tation ullamcorper suscipit lobortis nisl ut aliquip ex ea commodo consequat.</a:t>
            </a:r>
            <a:endParaRPr sz="1700">
              <a:solidFill>
                <a:schemeClr val="lt1"/>
              </a:solidFill>
              <a:latin typeface="Calibri"/>
              <a:ea typeface="Calibri"/>
              <a:cs typeface="Calibri"/>
              <a:sym typeface="Calibri"/>
            </a:endParaRPr>
          </a:p>
        </p:txBody>
      </p:sp>
      <p:pic>
        <p:nvPicPr>
          <p:cNvPr id="79" name="Google Shape;79;p16"/>
          <p:cNvPicPr preferRelativeResize="0"/>
          <p:nvPr/>
        </p:nvPicPr>
        <p:blipFill rotWithShape="1">
          <a:blip r:embed="rId4">
            <a:alphaModFix/>
          </a:blip>
          <a:srcRect b="28078" l="2055" r="4100" t="12344"/>
          <a:stretch/>
        </p:blipFill>
        <p:spPr>
          <a:xfrm>
            <a:off x="892800" y="1264025"/>
            <a:ext cx="3090900" cy="2944200"/>
          </a:xfrm>
          <a:prstGeom prst="ellipse">
            <a:avLst/>
          </a:prstGeom>
          <a:noFill/>
          <a:ln cap="flat" cmpd="sng" w="114300">
            <a:solidFill>
              <a:srgbClr val="0153AB"/>
            </a:solidFill>
            <a:prstDash val="solid"/>
            <a:round/>
            <a:headEnd len="sm" w="sm" type="none"/>
            <a:tailEnd len="sm" w="sm" type="none"/>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3" name="Shape 83"/>
        <p:cNvGrpSpPr/>
        <p:nvPr/>
      </p:nvGrpSpPr>
      <p:grpSpPr>
        <a:xfrm>
          <a:off x="0" y="0"/>
          <a:ext cx="0" cy="0"/>
          <a:chOff x="0" y="0"/>
          <a:chExt cx="0" cy="0"/>
        </a:xfrm>
      </p:grpSpPr>
      <p:sp>
        <p:nvSpPr>
          <p:cNvPr id="84" name="Google Shape;84;p17"/>
          <p:cNvSpPr txBox="1"/>
          <p:nvPr/>
        </p:nvSpPr>
        <p:spPr>
          <a:xfrm>
            <a:off x="317875" y="703400"/>
            <a:ext cx="3341100" cy="1293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s" sz="3600">
                <a:solidFill>
                  <a:srgbClr val="005BBC"/>
                </a:solidFill>
                <a:latin typeface="Calibri"/>
                <a:ea typeface="Calibri"/>
                <a:cs typeface="Calibri"/>
                <a:sym typeface="Calibri"/>
              </a:rPr>
              <a:t>Título principal de la diapositiva</a:t>
            </a:r>
            <a:endParaRPr b="1" sz="3600">
              <a:solidFill>
                <a:srgbClr val="005BBC"/>
              </a:solidFill>
              <a:latin typeface="Calibri"/>
              <a:ea typeface="Calibri"/>
              <a:cs typeface="Calibri"/>
              <a:sym typeface="Calibri"/>
            </a:endParaRPr>
          </a:p>
        </p:txBody>
      </p:sp>
      <p:sp>
        <p:nvSpPr>
          <p:cNvPr id="85" name="Google Shape;85;p17"/>
          <p:cNvSpPr txBox="1"/>
          <p:nvPr/>
        </p:nvSpPr>
        <p:spPr>
          <a:xfrm>
            <a:off x="317875" y="2373063"/>
            <a:ext cx="3936300" cy="196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 sz="1700">
                <a:solidFill>
                  <a:srgbClr val="434343"/>
                </a:solidFill>
                <a:latin typeface="Calibri"/>
                <a:ea typeface="Calibri"/>
                <a:cs typeface="Calibri"/>
                <a:sym typeface="Calibri"/>
              </a:rPr>
              <a:t>Lorem ipsum dolor sit amet, consectetuer adipiscing elit,</a:t>
            </a:r>
            <a:r>
              <a:rPr b="1" lang="es" sz="1700">
                <a:solidFill>
                  <a:srgbClr val="005BBC"/>
                </a:solidFill>
                <a:latin typeface="Calibri"/>
                <a:ea typeface="Calibri"/>
                <a:cs typeface="Calibri"/>
                <a:sym typeface="Calibri"/>
              </a:rPr>
              <a:t> sed diam nonummy nibh euismod tincidunt ut laoreet dolore magna aliquam erat volutpat.</a:t>
            </a:r>
            <a:r>
              <a:rPr lang="es" sz="1700">
                <a:solidFill>
                  <a:srgbClr val="434343"/>
                </a:solidFill>
                <a:latin typeface="Calibri"/>
                <a:ea typeface="Calibri"/>
                <a:cs typeface="Calibri"/>
                <a:sym typeface="Calibri"/>
              </a:rPr>
              <a:t> Ut wisi enim ad minim veniam, quis nostrud exerci tation ullamcorper suscipit lobortis nisl ut aliquip ex ea commodo consequat.</a:t>
            </a:r>
            <a:endParaRPr sz="1700">
              <a:solidFill>
                <a:srgbClr val="434343"/>
              </a:solidFill>
              <a:latin typeface="Calibri"/>
              <a:ea typeface="Calibri"/>
              <a:cs typeface="Calibri"/>
              <a:sym typeface="Calibri"/>
            </a:endParaRPr>
          </a:p>
        </p:txBody>
      </p:sp>
      <p:pic>
        <p:nvPicPr>
          <p:cNvPr id="86" name="Google Shape;86;p17"/>
          <p:cNvPicPr preferRelativeResize="0"/>
          <p:nvPr/>
        </p:nvPicPr>
        <p:blipFill rotWithShape="1">
          <a:blip r:embed="rId4">
            <a:alphaModFix/>
          </a:blip>
          <a:srcRect b="2290" l="8378" r="24856" t="2290"/>
          <a:stretch/>
        </p:blipFill>
        <p:spPr>
          <a:xfrm>
            <a:off x="5532425" y="648575"/>
            <a:ext cx="2642100" cy="2516700"/>
          </a:xfrm>
          <a:prstGeom prst="ellipse">
            <a:avLst/>
          </a:prstGeom>
          <a:noFill/>
          <a:ln cap="flat" cmpd="sng" w="114300">
            <a:solidFill>
              <a:srgbClr val="031E56"/>
            </a:solidFill>
            <a:prstDash val="solid"/>
            <a:round/>
            <a:headEnd len="sm" w="sm" type="none"/>
            <a:tailEnd len="sm" w="sm" type="none"/>
          </a:ln>
        </p:spPr>
      </p:pic>
      <p:sp>
        <p:nvSpPr>
          <p:cNvPr id="87" name="Google Shape;87;p17"/>
          <p:cNvSpPr txBox="1"/>
          <p:nvPr/>
        </p:nvSpPr>
        <p:spPr>
          <a:xfrm>
            <a:off x="5135525" y="3415475"/>
            <a:ext cx="3435900" cy="1007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s" sz="1500">
                <a:solidFill>
                  <a:schemeClr val="lt1"/>
                </a:solidFill>
                <a:latin typeface="Calibri"/>
                <a:ea typeface="Calibri"/>
                <a:cs typeface="Calibri"/>
                <a:sym typeface="Calibri"/>
              </a:rPr>
              <a:t>Lorem ipsum dolor sit amet, consectetuer adipiscing elit,</a:t>
            </a:r>
            <a:r>
              <a:rPr b="1" lang="es" sz="1500">
                <a:solidFill>
                  <a:schemeClr val="lt1"/>
                </a:solidFill>
                <a:latin typeface="Calibri"/>
                <a:ea typeface="Calibri"/>
                <a:cs typeface="Calibri"/>
                <a:sym typeface="Calibri"/>
              </a:rPr>
              <a:t> </a:t>
            </a:r>
            <a:r>
              <a:rPr b="1" lang="es" sz="1500">
                <a:solidFill>
                  <a:srgbClr val="FFD966"/>
                </a:solidFill>
                <a:latin typeface="Calibri"/>
                <a:ea typeface="Calibri"/>
                <a:cs typeface="Calibri"/>
                <a:sym typeface="Calibri"/>
              </a:rPr>
              <a:t>sed diam nonummy nibh euismod tincidunt</a:t>
            </a:r>
            <a:endParaRPr sz="1600">
              <a:solidFill>
                <a:srgbClr val="FFD966"/>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1" name="Shape 91"/>
        <p:cNvGrpSpPr/>
        <p:nvPr/>
      </p:nvGrpSpPr>
      <p:grpSpPr>
        <a:xfrm>
          <a:off x="0" y="0"/>
          <a:ext cx="0" cy="0"/>
          <a:chOff x="0" y="0"/>
          <a:chExt cx="0" cy="0"/>
        </a:xfrm>
      </p:grpSpPr>
      <p:sp>
        <p:nvSpPr>
          <p:cNvPr id="92" name="Google Shape;92;p18"/>
          <p:cNvSpPr txBox="1"/>
          <p:nvPr/>
        </p:nvSpPr>
        <p:spPr>
          <a:xfrm>
            <a:off x="317875" y="703400"/>
            <a:ext cx="3341100" cy="1293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s" sz="3600">
                <a:solidFill>
                  <a:srgbClr val="002572"/>
                </a:solidFill>
                <a:latin typeface="Calibri"/>
                <a:ea typeface="Calibri"/>
                <a:cs typeface="Calibri"/>
                <a:sym typeface="Calibri"/>
              </a:rPr>
              <a:t>Título principal de la diapositiva</a:t>
            </a:r>
            <a:endParaRPr b="1" sz="3600">
              <a:solidFill>
                <a:srgbClr val="002572"/>
              </a:solidFill>
              <a:latin typeface="Calibri"/>
              <a:ea typeface="Calibri"/>
              <a:cs typeface="Calibri"/>
              <a:sym typeface="Calibri"/>
            </a:endParaRPr>
          </a:p>
        </p:txBody>
      </p:sp>
      <p:sp>
        <p:nvSpPr>
          <p:cNvPr id="93" name="Google Shape;93;p18"/>
          <p:cNvSpPr txBox="1"/>
          <p:nvPr/>
        </p:nvSpPr>
        <p:spPr>
          <a:xfrm>
            <a:off x="317875" y="2373063"/>
            <a:ext cx="3936300" cy="196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 sz="1700">
                <a:solidFill>
                  <a:srgbClr val="434343"/>
                </a:solidFill>
                <a:latin typeface="Calibri"/>
                <a:ea typeface="Calibri"/>
                <a:cs typeface="Calibri"/>
                <a:sym typeface="Calibri"/>
              </a:rPr>
              <a:t>Lorem ipsum dolor sit amet, consectetuer adipiscing elit,</a:t>
            </a:r>
            <a:r>
              <a:rPr b="1" lang="es" sz="1700">
                <a:solidFill>
                  <a:schemeClr val="lt1"/>
                </a:solidFill>
                <a:highlight>
                  <a:srgbClr val="0153AB"/>
                </a:highlight>
                <a:latin typeface="Calibri"/>
                <a:ea typeface="Calibri"/>
                <a:cs typeface="Calibri"/>
                <a:sym typeface="Calibri"/>
              </a:rPr>
              <a:t> sed diam nonummy nibh euismod tincidunt ut laoreet dolore magna aliquam erat volutpat.</a:t>
            </a:r>
            <a:r>
              <a:rPr lang="es" sz="1700">
                <a:solidFill>
                  <a:schemeClr val="lt1"/>
                </a:solidFill>
                <a:highlight>
                  <a:srgbClr val="0153AB"/>
                </a:highlight>
                <a:latin typeface="Calibri"/>
                <a:ea typeface="Calibri"/>
                <a:cs typeface="Calibri"/>
                <a:sym typeface="Calibri"/>
              </a:rPr>
              <a:t> </a:t>
            </a:r>
            <a:r>
              <a:rPr lang="es" sz="1700">
                <a:solidFill>
                  <a:srgbClr val="434343"/>
                </a:solidFill>
                <a:latin typeface="Calibri"/>
                <a:ea typeface="Calibri"/>
                <a:cs typeface="Calibri"/>
                <a:sym typeface="Calibri"/>
              </a:rPr>
              <a:t>Ut wisi enim ad minim veniam, quis nostrud exerci tation ullamcorper suscipit lobortis nisl ut aliquip ex ea commodo consequat.</a:t>
            </a:r>
            <a:endParaRPr sz="1700">
              <a:solidFill>
                <a:srgbClr val="434343"/>
              </a:solidFill>
              <a:latin typeface="Calibri"/>
              <a:ea typeface="Calibri"/>
              <a:cs typeface="Calibri"/>
              <a:sym typeface="Calibri"/>
            </a:endParaRPr>
          </a:p>
        </p:txBody>
      </p:sp>
      <p:pic>
        <p:nvPicPr>
          <p:cNvPr id="94" name="Google Shape;94;p18"/>
          <p:cNvPicPr preferRelativeResize="0"/>
          <p:nvPr/>
        </p:nvPicPr>
        <p:blipFill rotWithShape="1">
          <a:blip r:embed="rId4">
            <a:alphaModFix/>
          </a:blip>
          <a:srcRect b="2290" l="8378" r="24856" t="2290"/>
          <a:stretch/>
        </p:blipFill>
        <p:spPr>
          <a:xfrm>
            <a:off x="5532425" y="648575"/>
            <a:ext cx="2642100" cy="2516700"/>
          </a:xfrm>
          <a:prstGeom prst="ellipse">
            <a:avLst/>
          </a:prstGeom>
          <a:noFill/>
          <a:ln cap="flat" cmpd="sng" w="114300">
            <a:solidFill>
              <a:srgbClr val="031E56"/>
            </a:solidFill>
            <a:prstDash val="solid"/>
            <a:round/>
            <a:headEnd len="sm" w="sm" type="none"/>
            <a:tailEnd len="sm" w="sm" type="none"/>
          </a:ln>
        </p:spPr>
      </p:pic>
      <p:sp>
        <p:nvSpPr>
          <p:cNvPr id="95" name="Google Shape;95;p18"/>
          <p:cNvSpPr txBox="1"/>
          <p:nvPr/>
        </p:nvSpPr>
        <p:spPr>
          <a:xfrm>
            <a:off x="5135525" y="3415475"/>
            <a:ext cx="3435900" cy="1007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 sz="1500">
                <a:solidFill>
                  <a:schemeClr val="lt1"/>
                </a:solidFill>
                <a:latin typeface="Calibri"/>
                <a:ea typeface="Calibri"/>
                <a:cs typeface="Calibri"/>
                <a:sym typeface="Calibri"/>
              </a:rPr>
              <a:t>Lorem ipsum dolor sit amet, consectetuer adipiscing elit,</a:t>
            </a:r>
            <a:r>
              <a:rPr b="1" lang="es" sz="1500">
                <a:solidFill>
                  <a:schemeClr val="lt1"/>
                </a:solidFill>
                <a:latin typeface="Calibri"/>
                <a:ea typeface="Calibri"/>
                <a:cs typeface="Calibri"/>
                <a:sym typeface="Calibri"/>
              </a:rPr>
              <a:t> </a:t>
            </a:r>
            <a:r>
              <a:rPr b="1" lang="es" sz="1500">
                <a:solidFill>
                  <a:srgbClr val="FFD966"/>
                </a:solidFill>
                <a:latin typeface="Calibri"/>
                <a:ea typeface="Calibri"/>
                <a:cs typeface="Calibri"/>
                <a:sym typeface="Calibri"/>
              </a:rPr>
              <a:t>sed diam nonummy nibh euismod tincidunt</a:t>
            </a:r>
            <a:endParaRPr sz="1600">
              <a:solidFill>
                <a:srgbClr val="FFD966"/>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9" name="Shape 99"/>
        <p:cNvGrpSpPr/>
        <p:nvPr/>
      </p:nvGrpSpPr>
      <p:grpSpPr>
        <a:xfrm>
          <a:off x="0" y="0"/>
          <a:ext cx="0" cy="0"/>
          <a:chOff x="0" y="0"/>
          <a:chExt cx="0" cy="0"/>
        </a:xfrm>
      </p:grpSpPr>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