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6735425" cy="1255395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954">
          <p15:clr>
            <a:srgbClr val="A4A3A4"/>
          </p15:clr>
        </p15:guide>
        <p15:guide id="2" pos="527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zabeth Muñoz G" initials="EMG" lastIdx="1" clrIdx="0">
    <p:extLst>
      <p:ext uri="{19B8F6BF-5375-455C-9EA6-DF929625EA0E}">
        <p15:presenceInfo xmlns:p15="http://schemas.microsoft.com/office/powerpoint/2012/main" userId="1eb2292ac2d2174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5" d="100"/>
          <a:sy n="45" d="100"/>
        </p:scale>
        <p:origin x="1411" y="58"/>
      </p:cViewPr>
      <p:guideLst>
        <p:guide orient="horz" pos="3954"/>
        <p:guide pos="52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743" y="685800"/>
            <a:ext cx="45711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7379504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75058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6d8667f22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6d8667f22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29076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6d8667f227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6d8667f227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96616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6d8667f227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6d8667f227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05808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570491" y="1817315"/>
            <a:ext cx="15594600" cy="5010000"/>
          </a:xfrm>
          <a:prstGeom prst="rect">
            <a:avLst/>
          </a:prstGeom>
        </p:spPr>
        <p:txBody>
          <a:bodyPr spcFirstLastPara="1" wrap="square" lIns="185925" tIns="185925" rIns="185925" bIns="1859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1pPr>
            <a:lvl2pPr lvl="1" algn="ctr"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2pPr>
            <a:lvl3pPr lvl="2" algn="ctr"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3pPr>
            <a:lvl4pPr lvl="3" algn="ctr"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4pPr>
            <a:lvl5pPr lvl="4" algn="ctr"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5pPr>
            <a:lvl6pPr lvl="5" algn="ctr"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6pPr>
            <a:lvl7pPr lvl="6" algn="ctr"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7pPr>
            <a:lvl8pPr lvl="7" algn="ctr"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8pPr>
            <a:lvl9pPr lvl="8" algn="ctr"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570476" y="6917364"/>
            <a:ext cx="15594600" cy="1934400"/>
          </a:xfrm>
          <a:prstGeom prst="rect">
            <a:avLst/>
          </a:prstGeom>
        </p:spPr>
        <p:txBody>
          <a:bodyPr spcFirstLastPara="1" wrap="square" lIns="185925" tIns="185925" rIns="185925" bIns="1859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5506363" y="11381703"/>
            <a:ext cx="1004100" cy="960600"/>
          </a:xfrm>
          <a:prstGeom prst="rect">
            <a:avLst/>
          </a:prstGeom>
        </p:spPr>
        <p:txBody>
          <a:bodyPr spcFirstLastPara="1" wrap="square" lIns="185925" tIns="185925" rIns="185925" bIns="1859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570476" y="2699764"/>
            <a:ext cx="15594600" cy="4792500"/>
          </a:xfrm>
          <a:prstGeom prst="rect">
            <a:avLst/>
          </a:prstGeom>
        </p:spPr>
        <p:txBody>
          <a:bodyPr spcFirstLastPara="1" wrap="square" lIns="185925" tIns="185925" rIns="185925" bIns="1859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400"/>
              <a:buNone/>
              <a:defRPr sz="24400"/>
            </a:lvl1pPr>
            <a:lvl2pPr lvl="1" algn="ctr">
              <a:spcBef>
                <a:spcPts val="0"/>
              </a:spcBef>
              <a:spcAft>
                <a:spcPts val="0"/>
              </a:spcAft>
              <a:buSzPts val="24400"/>
              <a:buNone/>
              <a:defRPr sz="24400"/>
            </a:lvl2pPr>
            <a:lvl3pPr lvl="2" algn="ctr">
              <a:spcBef>
                <a:spcPts val="0"/>
              </a:spcBef>
              <a:spcAft>
                <a:spcPts val="0"/>
              </a:spcAft>
              <a:buSzPts val="24400"/>
              <a:buNone/>
              <a:defRPr sz="24400"/>
            </a:lvl3pPr>
            <a:lvl4pPr lvl="3" algn="ctr">
              <a:spcBef>
                <a:spcPts val="0"/>
              </a:spcBef>
              <a:spcAft>
                <a:spcPts val="0"/>
              </a:spcAft>
              <a:buSzPts val="24400"/>
              <a:buNone/>
              <a:defRPr sz="24400"/>
            </a:lvl4pPr>
            <a:lvl5pPr lvl="4" algn="ctr">
              <a:spcBef>
                <a:spcPts val="0"/>
              </a:spcBef>
              <a:spcAft>
                <a:spcPts val="0"/>
              </a:spcAft>
              <a:buSzPts val="24400"/>
              <a:buNone/>
              <a:defRPr sz="24400"/>
            </a:lvl5pPr>
            <a:lvl6pPr lvl="5" algn="ctr">
              <a:spcBef>
                <a:spcPts val="0"/>
              </a:spcBef>
              <a:spcAft>
                <a:spcPts val="0"/>
              </a:spcAft>
              <a:buSzPts val="24400"/>
              <a:buNone/>
              <a:defRPr sz="24400"/>
            </a:lvl6pPr>
            <a:lvl7pPr lvl="6" algn="ctr">
              <a:spcBef>
                <a:spcPts val="0"/>
              </a:spcBef>
              <a:spcAft>
                <a:spcPts val="0"/>
              </a:spcAft>
              <a:buSzPts val="24400"/>
              <a:buNone/>
              <a:defRPr sz="24400"/>
            </a:lvl7pPr>
            <a:lvl8pPr lvl="7" algn="ctr">
              <a:spcBef>
                <a:spcPts val="0"/>
              </a:spcBef>
              <a:spcAft>
                <a:spcPts val="0"/>
              </a:spcAft>
              <a:buSzPts val="24400"/>
              <a:buNone/>
              <a:defRPr sz="24400"/>
            </a:lvl8pPr>
            <a:lvl9pPr lvl="8" algn="ctr">
              <a:spcBef>
                <a:spcPts val="0"/>
              </a:spcBef>
              <a:spcAft>
                <a:spcPts val="0"/>
              </a:spcAft>
              <a:buSzPts val="24400"/>
              <a:buNone/>
              <a:defRPr sz="244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570476" y="7693764"/>
            <a:ext cx="15594600" cy="3174900"/>
          </a:xfrm>
          <a:prstGeom prst="rect">
            <a:avLst/>
          </a:prstGeom>
        </p:spPr>
        <p:txBody>
          <a:bodyPr spcFirstLastPara="1" wrap="square" lIns="185925" tIns="185925" rIns="185925" bIns="185925" anchor="t" anchorCtr="0">
            <a:noAutofit/>
          </a:bodyPr>
          <a:lstStyle>
            <a:lvl1pPr marL="457200" lvl="0" indent="-463550" algn="ctr"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1pPr>
            <a:lvl2pPr marL="914400" lvl="1" indent="-406400" algn="ctr">
              <a:spcBef>
                <a:spcPts val="3300"/>
              </a:spcBef>
              <a:spcAft>
                <a:spcPts val="0"/>
              </a:spcAft>
              <a:buSzPts val="2800"/>
              <a:buChar char="○"/>
              <a:defRPr/>
            </a:lvl2pPr>
            <a:lvl3pPr marL="1371600" lvl="2" indent="-406400" algn="ctr">
              <a:spcBef>
                <a:spcPts val="3300"/>
              </a:spcBef>
              <a:spcAft>
                <a:spcPts val="0"/>
              </a:spcAft>
              <a:buSzPts val="2800"/>
              <a:buChar char="■"/>
              <a:defRPr/>
            </a:lvl3pPr>
            <a:lvl4pPr marL="1828800" lvl="3" indent="-406400" algn="ctr">
              <a:spcBef>
                <a:spcPts val="3300"/>
              </a:spcBef>
              <a:spcAft>
                <a:spcPts val="0"/>
              </a:spcAft>
              <a:buSzPts val="2800"/>
              <a:buChar char="●"/>
              <a:defRPr/>
            </a:lvl4pPr>
            <a:lvl5pPr marL="2286000" lvl="4" indent="-406400" algn="ctr">
              <a:spcBef>
                <a:spcPts val="3300"/>
              </a:spcBef>
              <a:spcAft>
                <a:spcPts val="0"/>
              </a:spcAft>
              <a:buSzPts val="2800"/>
              <a:buChar char="○"/>
              <a:defRPr/>
            </a:lvl5pPr>
            <a:lvl6pPr marL="2743200" lvl="5" indent="-406400" algn="ctr">
              <a:spcBef>
                <a:spcPts val="3300"/>
              </a:spcBef>
              <a:spcAft>
                <a:spcPts val="0"/>
              </a:spcAft>
              <a:buSzPts val="2800"/>
              <a:buChar char="■"/>
              <a:defRPr/>
            </a:lvl6pPr>
            <a:lvl7pPr marL="3200400" lvl="6" indent="-406400" algn="ctr">
              <a:spcBef>
                <a:spcPts val="3300"/>
              </a:spcBef>
              <a:spcAft>
                <a:spcPts val="0"/>
              </a:spcAft>
              <a:buSzPts val="2800"/>
              <a:buChar char="●"/>
              <a:defRPr/>
            </a:lvl7pPr>
            <a:lvl8pPr marL="3657600" lvl="7" indent="-406400" algn="ctr">
              <a:spcBef>
                <a:spcPts val="3300"/>
              </a:spcBef>
              <a:spcAft>
                <a:spcPts val="0"/>
              </a:spcAft>
              <a:buSzPts val="2800"/>
              <a:buChar char="○"/>
              <a:defRPr/>
            </a:lvl8pPr>
            <a:lvl9pPr marL="4114800" lvl="8" indent="-406400" algn="ctr">
              <a:spcBef>
                <a:spcPts val="3300"/>
              </a:spcBef>
              <a:spcAft>
                <a:spcPts val="3300"/>
              </a:spcAft>
              <a:buSzPts val="28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5506363" y="11381703"/>
            <a:ext cx="1004100" cy="960600"/>
          </a:xfrm>
          <a:prstGeom prst="rect">
            <a:avLst/>
          </a:prstGeom>
        </p:spPr>
        <p:txBody>
          <a:bodyPr spcFirstLastPara="1" wrap="square" lIns="185925" tIns="185925" rIns="185925" bIns="1859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5506363" y="11381703"/>
            <a:ext cx="1004100" cy="960600"/>
          </a:xfrm>
          <a:prstGeom prst="rect">
            <a:avLst/>
          </a:prstGeom>
        </p:spPr>
        <p:txBody>
          <a:bodyPr spcFirstLastPara="1" wrap="square" lIns="185925" tIns="185925" rIns="185925" bIns="1859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570476" y="5249667"/>
            <a:ext cx="15594600" cy="2054700"/>
          </a:xfrm>
          <a:prstGeom prst="rect">
            <a:avLst/>
          </a:prstGeom>
        </p:spPr>
        <p:txBody>
          <a:bodyPr spcFirstLastPara="1" wrap="square" lIns="185925" tIns="185925" rIns="185925" bIns="1859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1pPr>
            <a:lvl2pPr lvl="1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2pPr>
            <a:lvl3pPr lvl="2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3pPr>
            <a:lvl4pPr lvl="3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4pPr>
            <a:lvl5pPr lvl="4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5pPr>
            <a:lvl6pPr lvl="5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6pPr>
            <a:lvl7pPr lvl="6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7pPr>
            <a:lvl8pPr lvl="7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8pPr>
            <a:lvl9pPr lvl="8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5506363" y="11381703"/>
            <a:ext cx="1004100" cy="960600"/>
          </a:xfrm>
          <a:prstGeom prst="rect">
            <a:avLst/>
          </a:prstGeom>
        </p:spPr>
        <p:txBody>
          <a:bodyPr spcFirstLastPara="1" wrap="square" lIns="185925" tIns="185925" rIns="185925" bIns="1859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570476" y="1086191"/>
            <a:ext cx="15594600" cy="1397700"/>
          </a:xfrm>
          <a:prstGeom prst="rect">
            <a:avLst/>
          </a:prstGeom>
        </p:spPr>
        <p:txBody>
          <a:bodyPr spcFirstLastPara="1" wrap="square" lIns="185925" tIns="185925" rIns="185925" bIns="1859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7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570476" y="2812893"/>
            <a:ext cx="15594600" cy="8338500"/>
          </a:xfrm>
          <a:prstGeom prst="rect">
            <a:avLst/>
          </a:prstGeom>
        </p:spPr>
        <p:txBody>
          <a:bodyPr spcFirstLastPara="1" wrap="square" lIns="185925" tIns="185925" rIns="185925" bIns="185925" anchor="t" anchorCtr="0">
            <a:noAutofit/>
          </a:bodyPr>
          <a:lstStyle>
            <a:lvl1pPr marL="457200" lvl="0" indent="-463550"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1pPr>
            <a:lvl2pPr marL="914400" lvl="1" indent="-406400">
              <a:spcBef>
                <a:spcPts val="3300"/>
              </a:spcBef>
              <a:spcAft>
                <a:spcPts val="0"/>
              </a:spcAft>
              <a:buSzPts val="2800"/>
              <a:buChar char="○"/>
              <a:defRPr/>
            </a:lvl2pPr>
            <a:lvl3pPr marL="1371600" lvl="2" indent="-406400">
              <a:spcBef>
                <a:spcPts val="3300"/>
              </a:spcBef>
              <a:spcAft>
                <a:spcPts val="0"/>
              </a:spcAft>
              <a:buSzPts val="2800"/>
              <a:buChar char="■"/>
              <a:defRPr/>
            </a:lvl3pPr>
            <a:lvl4pPr marL="1828800" lvl="3" indent="-406400">
              <a:spcBef>
                <a:spcPts val="3300"/>
              </a:spcBef>
              <a:spcAft>
                <a:spcPts val="0"/>
              </a:spcAft>
              <a:buSzPts val="2800"/>
              <a:buChar char="●"/>
              <a:defRPr/>
            </a:lvl4pPr>
            <a:lvl5pPr marL="2286000" lvl="4" indent="-406400">
              <a:spcBef>
                <a:spcPts val="3300"/>
              </a:spcBef>
              <a:spcAft>
                <a:spcPts val="0"/>
              </a:spcAft>
              <a:buSzPts val="2800"/>
              <a:buChar char="○"/>
              <a:defRPr/>
            </a:lvl5pPr>
            <a:lvl6pPr marL="2743200" lvl="5" indent="-406400">
              <a:spcBef>
                <a:spcPts val="3300"/>
              </a:spcBef>
              <a:spcAft>
                <a:spcPts val="0"/>
              </a:spcAft>
              <a:buSzPts val="2800"/>
              <a:buChar char="■"/>
              <a:defRPr/>
            </a:lvl6pPr>
            <a:lvl7pPr marL="3200400" lvl="6" indent="-406400">
              <a:spcBef>
                <a:spcPts val="3300"/>
              </a:spcBef>
              <a:spcAft>
                <a:spcPts val="0"/>
              </a:spcAft>
              <a:buSzPts val="2800"/>
              <a:buChar char="●"/>
              <a:defRPr/>
            </a:lvl7pPr>
            <a:lvl8pPr marL="3657600" lvl="7" indent="-406400">
              <a:spcBef>
                <a:spcPts val="3300"/>
              </a:spcBef>
              <a:spcAft>
                <a:spcPts val="0"/>
              </a:spcAft>
              <a:buSzPts val="2800"/>
              <a:buChar char="○"/>
              <a:defRPr/>
            </a:lvl8pPr>
            <a:lvl9pPr marL="4114800" lvl="8" indent="-406400">
              <a:spcBef>
                <a:spcPts val="3300"/>
              </a:spcBef>
              <a:spcAft>
                <a:spcPts val="3300"/>
              </a:spcAft>
              <a:buSzPts val="28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5506363" y="11381703"/>
            <a:ext cx="1004100" cy="960600"/>
          </a:xfrm>
          <a:prstGeom prst="rect">
            <a:avLst/>
          </a:prstGeom>
        </p:spPr>
        <p:txBody>
          <a:bodyPr spcFirstLastPara="1" wrap="square" lIns="185925" tIns="185925" rIns="185925" bIns="1859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570476" y="1086191"/>
            <a:ext cx="15594600" cy="1397700"/>
          </a:xfrm>
          <a:prstGeom prst="rect">
            <a:avLst/>
          </a:prstGeom>
        </p:spPr>
        <p:txBody>
          <a:bodyPr spcFirstLastPara="1" wrap="square" lIns="185925" tIns="185925" rIns="185925" bIns="1859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7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570476" y="2812893"/>
            <a:ext cx="7320600" cy="8338500"/>
          </a:xfrm>
          <a:prstGeom prst="rect">
            <a:avLst/>
          </a:prstGeom>
        </p:spPr>
        <p:txBody>
          <a:bodyPr spcFirstLastPara="1" wrap="square" lIns="185925" tIns="185925" rIns="185925" bIns="185925" anchor="t" anchorCtr="0">
            <a:noAutofit/>
          </a:bodyPr>
          <a:lstStyle>
            <a:lvl1pPr marL="457200" lvl="0" indent="-40640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81000">
              <a:spcBef>
                <a:spcPts val="3300"/>
              </a:spcBef>
              <a:spcAft>
                <a:spcPts val="0"/>
              </a:spcAft>
              <a:buSzPts val="2400"/>
              <a:buChar char="○"/>
              <a:defRPr sz="2400"/>
            </a:lvl2pPr>
            <a:lvl3pPr marL="1371600" lvl="2" indent="-381000">
              <a:spcBef>
                <a:spcPts val="3300"/>
              </a:spcBef>
              <a:spcAft>
                <a:spcPts val="0"/>
              </a:spcAft>
              <a:buSzPts val="2400"/>
              <a:buChar char="■"/>
              <a:defRPr sz="2400"/>
            </a:lvl3pPr>
            <a:lvl4pPr marL="1828800" lvl="3" indent="-381000">
              <a:spcBef>
                <a:spcPts val="3300"/>
              </a:spcBef>
              <a:spcAft>
                <a:spcPts val="0"/>
              </a:spcAft>
              <a:buSzPts val="2400"/>
              <a:buChar char="●"/>
              <a:defRPr sz="2400"/>
            </a:lvl4pPr>
            <a:lvl5pPr marL="2286000" lvl="4" indent="-381000">
              <a:spcBef>
                <a:spcPts val="3300"/>
              </a:spcBef>
              <a:spcAft>
                <a:spcPts val="0"/>
              </a:spcAft>
              <a:buSzPts val="2400"/>
              <a:buChar char="○"/>
              <a:defRPr sz="2400"/>
            </a:lvl5pPr>
            <a:lvl6pPr marL="2743200" lvl="5" indent="-381000">
              <a:spcBef>
                <a:spcPts val="3300"/>
              </a:spcBef>
              <a:spcAft>
                <a:spcPts val="0"/>
              </a:spcAft>
              <a:buSzPts val="2400"/>
              <a:buChar char="■"/>
              <a:defRPr sz="2400"/>
            </a:lvl6pPr>
            <a:lvl7pPr marL="3200400" lvl="6" indent="-381000">
              <a:spcBef>
                <a:spcPts val="330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600" lvl="7" indent="-381000">
              <a:spcBef>
                <a:spcPts val="330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800" lvl="8" indent="-381000">
              <a:spcBef>
                <a:spcPts val="3300"/>
              </a:spcBef>
              <a:spcAft>
                <a:spcPts val="330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8844299" y="2812893"/>
            <a:ext cx="7320600" cy="8338500"/>
          </a:xfrm>
          <a:prstGeom prst="rect">
            <a:avLst/>
          </a:prstGeom>
        </p:spPr>
        <p:txBody>
          <a:bodyPr spcFirstLastPara="1" wrap="square" lIns="185925" tIns="185925" rIns="185925" bIns="185925" anchor="t" anchorCtr="0">
            <a:noAutofit/>
          </a:bodyPr>
          <a:lstStyle>
            <a:lvl1pPr marL="457200" lvl="0" indent="-40640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81000">
              <a:spcBef>
                <a:spcPts val="3300"/>
              </a:spcBef>
              <a:spcAft>
                <a:spcPts val="0"/>
              </a:spcAft>
              <a:buSzPts val="2400"/>
              <a:buChar char="○"/>
              <a:defRPr sz="2400"/>
            </a:lvl2pPr>
            <a:lvl3pPr marL="1371600" lvl="2" indent="-381000">
              <a:spcBef>
                <a:spcPts val="3300"/>
              </a:spcBef>
              <a:spcAft>
                <a:spcPts val="0"/>
              </a:spcAft>
              <a:buSzPts val="2400"/>
              <a:buChar char="■"/>
              <a:defRPr sz="2400"/>
            </a:lvl3pPr>
            <a:lvl4pPr marL="1828800" lvl="3" indent="-381000">
              <a:spcBef>
                <a:spcPts val="3300"/>
              </a:spcBef>
              <a:spcAft>
                <a:spcPts val="0"/>
              </a:spcAft>
              <a:buSzPts val="2400"/>
              <a:buChar char="●"/>
              <a:defRPr sz="2400"/>
            </a:lvl4pPr>
            <a:lvl5pPr marL="2286000" lvl="4" indent="-381000">
              <a:spcBef>
                <a:spcPts val="3300"/>
              </a:spcBef>
              <a:spcAft>
                <a:spcPts val="0"/>
              </a:spcAft>
              <a:buSzPts val="2400"/>
              <a:buChar char="○"/>
              <a:defRPr sz="2400"/>
            </a:lvl5pPr>
            <a:lvl6pPr marL="2743200" lvl="5" indent="-381000">
              <a:spcBef>
                <a:spcPts val="3300"/>
              </a:spcBef>
              <a:spcAft>
                <a:spcPts val="0"/>
              </a:spcAft>
              <a:buSzPts val="2400"/>
              <a:buChar char="■"/>
              <a:defRPr sz="2400"/>
            </a:lvl6pPr>
            <a:lvl7pPr marL="3200400" lvl="6" indent="-381000">
              <a:spcBef>
                <a:spcPts val="330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600" lvl="7" indent="-381000">
              <a:spcBef>
                <a:spcPts val="330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800" lvl="8" indent="-381000">
              <a:spcBef>
                <a:spcPts val="3300"/>
              </a:spcBef>
              <a:spcAft>
                <a:spcPts val="330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5506363" y="11381703"/>
            <a:ext cx="1004100" cy="960600"/>
          </a:xfrm>
          <a:prstGeom prst="rect">
            <a:avLst/>
          </a:prstGeom>
        </p:spPr>
        <p:txBody>
          <a:bodyPr spcFirstLastPara="1" wrap="square" lIns="185925" tIns="185925" rIns="185925" bIns="1859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570476" y="1086191"/>
            <a:ext cx="15594600" cy="1397700"/>
          </a:xfrm>
          <a:prstGeom prst="rect">
            <a:avLst/>
          </a:prstGeom>
        </p:spPr>
        <p:txBody>
          <a:bodyPr spcFirstLastPara="1" wrap="square" lIns="185925" tIns="185925" rIns="185925" bIns="1859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7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5506363" y="11381703"/>
            <a:ext cx="1004100" cy="960600"/>
          </a:xfrm>
          <a:prstGeom prst="rect">
            <a:avLst/>
          </a:prstGeom>
        </p:spPr>
        <p:txBody>
          <a:bodyPr spcFirstLastPara="1" wrap="square" lIns="185925" tIns="185925" rIns="185925" bIns="1859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570476" y="1356076"/>
            <a:ext cx="5139300" cy="1844400"/>
          </a:xfrm>
          <a:prstGeom prst="rect">
            <a:avLst/>
          </a:prstGeom>
        </p:spPr>
        <p:txBody>
          <a:bodyPr spcFirstLastPara="1" wrap="square" lIns="185925" tIns="185925" rIns="185925" bIns="1859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570476" y="3391653"/>
            <a:ext cx="5139300" cy="7760100"/>
          </a:xfrm>
          <a:prstGeom prst="rect">
            <a:avLst/>
          </a:prstGeom>
        </p:spPr>
        <p:txBody>
          <a:bodyPr spcFirstLastPara="1" wrap="square" lIns="185925" tIns="185925" rIns="185925" bIns="185925" anchor="t" anchorCtr="0">
            <a:no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marL="914400" lvl="1" indent="-381000">
              <a:spcBef>
                <a:spcPts val="3300"/>
              </a:spcBef>
              <a:spcAft>
                <a:spcPts val="0"/>
              </a:spcAft>
              <a:buSzPts val="2400"/>
              <a:buChar char="○"/>
              <a:defRPr sz="2400"/>
            </a:lvl2pPr>
            <a:lvl3pPr marL="1371600" lvl="2" indent="-381000">
              <a:spcBef>
                <a:spcPts val="3300"/>
              </a:spcBef>
              <a:spcAft>
                <a:spcPts val="0"/>
              </a:spcAft>
              <a:buSzPts val="2400"/>
              <a:buChar char="■"/>
              <a:defRPr sz="2400"/>
            </a:lvl3pPr>
            <a:lvl4pPr marL="1828800" lvl="3" indent="-381000">
              <a:spcBef>
                <a:spcPts val="3300"/>
              </a:spcBef>
              <a:spcAft>
                <a:spcPts val="0"/>
              </a:spcAft>
              <a:buSzPts val="2400"/>
              <a:buChar char="●"/>
              <a:defRPr sz="2400"/>
            </a:lvl4pPr>
            <a:lvl5pPr marL="2286000" lvl="4" indent="-381000">
              <a:spcBef>
                <a:spcPts val="3300"/>
              </a:spcBef>
              <a:spcAft>
                <a:spcPts val="0"/>
              </a:spcAft>
              <a:buSzPts val="2400"/>
              <a:buChar char="○"/>
              <a:defRPr sz="2400"/>
            </a:lvl5pPr>
            <a:lvl6pPr marL="2743200" lvl="5" indent="-381000">
              <a:spcBef>
                <a:spcPts val="3300"/>
              </a:spcBef>
              <a:spcAft>
                <a:spcPts val="0"/>
              </a:spcAft>
              <a:buSzPts val="2400"/>
              <a:buChar char="■"/>
              <a:defRPr sz="2400"/>
            </a:lvl6pPr>
            <a:lvl7pPr marL="3200400" lvl="6" indent="-381000">
              <a:spcBef>
                <a:spcPts val="330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600" lvl="7" indent="-381000">
              <a:spcBef>
                <a:spcPts val="330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800" lvl="8" indent="-381000">
              <a:spcBef>
                <a:spcPts val="3300"/>
              </a:spcBef>
              <a:spcAft>
                <a:spcPts val="330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5506363" y="11381703"/>
            <a:ext cx="1004100" cy="960600"/>
          </a:xfrm>
          <a:prstGeom prst="rect">
            <a:avLst/>
          </a:prstGeom>
        </p:spPr>
        <p:txBody>
          <a:bodyPr spcFirstLastPara="1" wrap="square" lIns="185925" tIns="185925" rIns="185925" bIns="1859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897260" y="1098699"/>
            <a:ext cx="11654400" cy="9984600"/>
          </a:xfrm>
          <a:prstGeom prst="rect">
            <a:avLst/>
          </a:prstGeom>
        </p:spPr>
        <p:txBody>
          <a:bodyPr spcFirstLastPara="1" wrap="square" lIns="185925" tIns="185925" rIns="185925" bIns="1859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1pPr>
            <a:lvl2pPr lvl="1"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2pPr>
            <a:lvl3pPr lvl="2"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3pPr>
            <a:lvl4pPr lvl="3"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4pPr>
            <a:lvl5pPr lvl="4"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5pPr>
            <a:lvl6pPr lvl="5"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6pPr>
            <a:lvl7pPr lvl="6"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7pPr>
            <a:lvl8pPr lvl="7"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8pPr>
            <a:lvl9pPr lvl="8"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5506363" y="11381703"/>
            <a:ext cx="1004100" cy="960600"/>
          </a:xfrm>
          <a:prstGeom prst="rect">
            <a:avLst/>
          </a:prstGeom>
        </p:spPr>
        <p:txBody>
          <a:bodyPr spcFirstLastPara="1" wrap="square" lIns="185925" tIns="185925" rIns="185925" bIns="1859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8367713" y="-305"/>
            <a:ext cx="8367600" cy="12553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85925" tIns="185925" rIns="185925" bIns="1859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485920" y="3009860"/>
            <a:ext cx="7403700" cy="3618000"/>
          </a:xfrm>
          <a:prstGeom prst="rect">
            <a:avLst/>
          </a:prstGeom>
        </p:spPr>
        <p:txBody>
          <a:bodyPr spcFirstLastPara="1" wrap="square" lIns="185925" tIns="185925" rIns="185925" bIns="1859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1pPr>
            <a:lvl2pPr lvl="1" algn="ctr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2pPr>
            <a:lvl3pPr lvl="2" algn="ctr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3pPr>
            <a:lvl4pPr lvl="3" algn="ctr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4pPr>
            <a:lvl5pPr lvl="4" algn="ctr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5pPr>
            <a:lvl6pPr lvl="5" algn="ctr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6pPr>
            <a:lvl7pPr lvl="6" algn="ctr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7pPr>
            <a:lvl8pPr lvl="7" algn="ctr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8pPr>
            <a:lvl9pPr lvl="8" algn="ctr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485920" y="6841579"/>
            <a:ext cx="7403700" cy="3014700"/>
          </a:xfrm>
          <a:prstGeom prst="rect">
            <a:avLst/>
          </a:prstGeom>
        </p:spPr>
        <p:txBody>
          <a:bodyPr spcFirstLastPara="1" wrap="square" lIns="185925" tIns="185925" rIns="185925" bIns="1859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9040314" y="1767279"/>
            <a:ext cx="7022400" cy="9018900"/>
          </a:xfrm>
          <a:prstGeom prst="rect">
            <a:avLst/>
          </a:prstGeom>
        </p:spPr>
        <p:txBody>
          <a:bodyPr spcFirstLastPara="1" wrap="square" lIns="185925" tIns="185925" rIns="185925" bIns="185925" anchor="ctr" anchorCtr="0">
            <a:noAutofit/>
          </a:bodyPr>
          <a:lstStyle>
            <a:lvl1pPr marL="457200" lvl="0" indent="-463550">
              <a:spcBef>
                <a:spcPts val="0"/>
              </a:spcBef>
              <a:spcAft>
                <a:spcPts val="0"/>
              </a:spcAft>
              <a:buSzPts val="3700"/>
              <a:buChar char="●"/>
              <a:defRPr/>
            </a:lvl1pPr>
            <a:lvl2pPr marL="914400" lvl="1" indent="-406400">
              <a:spcBef>
                <a:spcPts val="3300"/>
              </a:spcBef>
              <a:spcAft>
                <a:spcPts val="0"/>
              </a:spcAft>
              <a:buSzPts val="2800"/>
              <a:buChar char="○"/>
              <a:defRPr/>
            </a:lvl2pPr>
            <a:lvl3pPr marL="1371600" lvl="2" indent="-406400">
              <a:spcBef>
                <a:spcPts val="3300"/>
              </a:spcBef>
              <a:spcAft>
                <a:spcPts val="0"/>
              </a:spcAft>
              <a:buSzPts val="2800"/>
              <a:buChar char="■"/>
              <a:defRPr/>
            </a:lvl3pPr>
            <a:lvl4pPr marL="1828800" lvl="3" indent="-406400">
              <a:spcBef>
                <a:spcPts val="3300"/>
              </a:spcBef>
              <a:spcAft>
                <a:spcPts val="0"/>
              </a:spcAft>
              <a:buSzPts val="2800"/>
              <a:buChar char="●"/>
              <a:defRPr/>
            </a:lvl4pPr>
            <a:lvl5pPr marL="2286000" lvl="4" indent="-406400">
              <a:spcBef>
                <a:spcPts val="3300"/>
              </a:spcBef>
              <a:spcAft>
                <a:spcPts val="0"/>
              </a:spcAft>
              <a:buSzPts val="2800"/>
              <a:buChar char="○"/>
              <a:defRPr/>
            </a:lvl5pPr>
            <a:lvl6pPr marL="2743200" lvl="5" indent="-406400">
              <a:spcBef>
                <a:spcPts val="3300"/>
              </a:spcBef>
              <a:spcAft>
                <a:spcPts val="0"/>
              </a:spcAft>
              <a:buSzPts val="2800"/>
              <a:buChar char="■"/>
              <a:defRPr/>
            </a:lvl6pPr>
            <a:lvl7pPr marL="3200400" lvl="6" indent="-406400">
              <a:spcBef>
                <a:spcPts val="3300"/>
              </a:spcBef>
              <a:spcAft>
                <a:spcPts val="0"/>
              </a:spcAft>
              <a:buSzPts val="2800"/>
              <a:buChar char="●"/>
              <a:defRPr/>
            </a:lvl7pPr>
            <a:lvl8pPr marL="3657600" lvl="7" indent="-406400">
              <a:spcBef>
                <a:spcPts val="3300"/>
              </a:spcBef>
              <a:spcAft>
                <a:spcPts val="0"/>
              </a:spcAft>
              <a:buSzPts val="2800"/>
              <a:buChar char="○"/>
              <a:defRPr/>
            </a:lvl8pPr>
            <a:lvl9pPr marL="4114800" lvl="8" indent="-406400">
              <a:spcBef>
                <a:spcPts val="3300"/>
              </a:spcBef>
              <a:spcAft>
                <a:spcPts val="3300"/>
              </a:spcAft>
              <a:buSzPts val="28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5506363" y="11381703"/>
            <a:ext cx="1004100" cy="960600"/>
          </a:xfrm>
          <a:prstGeom prst="rect">
            <a:avLst/>
          </a:prstGeom>
        </p:spPr>
        <p:txBody>
          <a:bodyPr spcFirstLastPara="1" wrap="square" lIns="185925" tIns="185925" rIns="185925" bIns="1859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570476" y="10325737"/>
            <a:ext cx="10979100" cy="1476900"/>
          </a:xfrm>
          <a:prstGeom prst="rect">
            <a:avLst/>
          </a:prstGeom>
        </p:spPr>
        <p:txBody>
          <a:bodyPr spcFirstLastPara="1" wrap="square" lIns="185925" tIns="185925" rIns="185925" bIns="1859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5506363" y="11381703"/>
            <a:ext cx="1004100" cy="960600"/>
          </a:xfrm>
          <a:prstGeom prst="rect">
            <a:avLst/>
          </a:prstGeom>
        </p:spPr>
        <p:txBody>
          <a:bodyPr spcFirstLastPara="1" wrap="square" lIns="185925" tIns="185925" rIns="185925" bIns="1859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570476" y="1086191"/>
            <a:ext cx="15594600" cy="139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5925" tIns="185925" rIns="185925" bIns="1859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7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570476" y="2812893"/>
            <a:ext cx="15594600" cy="83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5925" tIns="185925" rIns="185925" bIns="185925" anchor="t" anchorCtr="0">
            <a:noAutofit/>
          </a:bodyPr>
          <a:lstStyle>
            <a:lvl1pPr marL="457200" lvl="0" indent="-463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Char char="●"/>
              <a:defRPr sz="3700">
                <a:solidFill>
                  <a:schemeClr val="dk2"/>
                </a:solidFill>
              </a:defRPr>
            </a:lvl1pPr>
            <a:lvl2pPr marL="914400" lvl="1" indent="-406400">
              <a:lnSpc>
                <a:spcPct val="115000"/>
              </a:lnSpc>
              <a:spcBef>
                <a:spcPts val="3300"/>
              </a:spcBef>
              <a:spcAft>
                <a:spcPts val="0"/>
              </a:spcAft>
              <a:buClr>
                <a:schemeClr val="dk2"/>
              </a:buClr>
              <a:buSzPts val="2800"/>
              <a:buChar char="○"/>
              <a:defRPr sz="2800">
                <a:solidFill>
                  <a:schemeClr val="dk2"/>
                </a:solidFill>
              </a:defRPr>
            </a:lvl2pPr>
            <a:lvl3pPr marL="1371600" lvl="2" indent="-406400">
              <a:lnSpc>
                <a:spcPct val="115000"/>
              </a:lnSpc>
              <a:spcBef>
                <a:spcPts val="3300"/>
              </a:spcBef>
              <a:spcAft>
                <a:spcPts val="0"/>
              </a:spcAft>
              <a:buClr>
                <a:schemeClr val="dk2"/>
              </a:buClr>
              <a:buSzPts val="2800"/>
              <a:buChar char="■"/>
              <a:defRPr sz="2800">
                <a:solidFill>
                  <a:schemeClr val="dk2"/>
                </a:solidFill>
              </a:defRPr>
            </a:lvl3pPr>
            <a:lvl4pPr marL="1828800" lvl="3" indent="-406400">
              <a:lnSpc>
                <a:spcPct val="115000"/>
              </a:lnSpc>
              <a:spcBef>
                <a:spcPts val="3300"/>
              </a:spcBef>
              <a:spcAft>
                <a:spcPts val="0"/>
              </a:spcAft>
              <a:buClr>
                <a:schemeClr val="dk2"/>
              </a:buClr>
              <a:buSzPts val="2800"/>
              <a:buChar char="●"/>
              <a:defRPr sz="2800">
                <a:solidFill>
                  <a:schemeClr val="dk2"/>
                </a:solidFill>
              </a:defRPr>
            </a:lvl4pPr>
            <a:lvl5pPr marL="2286000" lvl="4" indent="-406400">
              <a:lnSpc>
                <a:spcPct val="115000"/>
              </a:lnSpc>
              <a:spcBef>
                <a:spcPts val="3300"/>
              </a:spcBef>
              <a:spcAft>
                <a:spcPts val="0"/>
              </a:spcAft>
              <a:buClr>
                <a:schemeClr val="dk2"/>
              </a:buClr>
              <a:buSzPts val="2800"/>
              <a:buChar char="○"/>
              <a:defRPr sz="2800">
                <a:solidFill>
                  <a:schemeClr val="dk2"/>
                </a:solidFill>
              </a:defRPr>
            </a:lvl5pPr>
            <a:lvl6pPr marL="2743200" lvl="5" indent="-406400">
              <a:lnSpc>
                <a:spcPct val="115000"/>
              </a:lnSpc>
              <a:spcBef>
                <a:spcPts val="3300"/>
              </a:spcBef>
              <a:spcAft>
                <a:spcPts val="0"/>
              </a:spcAft>
              <a:buClr>
                <a:schemeClr val="dk2"/>
              </a:buClr>
              <a:buSzPts val="2800"/>
              <a:buChar char="■"/>
              <a:defRPr sz="2800">
                <a:solidFill>
                  <a:schemeClr val="dk2"/>
                </a:solidFill>
              </a:defRPr>
            </a:lvl6pPr>
            <a:lvl7pPr marL="3200400" lvl="6" indent="-406400">
              <a:lnSpc>
                <a:spcPct val="115000"/>
              </a:lnSpc>
              <a:spcBef>
                <a:spcPts val="3300"/>
              </a:spcBef>
              <a:spcAft>
                <a:spcPts val="0"/>
              </a:spcAft>
              <a:buClr>
                <a:schemeClr val="dk2"/>
              </a:buClr>
              <a:buSzPts val="2800"/>
              <a:buChar char="●"/>
              <a:defRPr sz="2800">
                <a:solidFill>
                  <a:schemeClr val="dk2"/>
                </a:solidFill>
              </a:defRPr>
            </a:lvl7pPr>
            <a:lvl8pPr marL="3657600" lvl="7" indent="-406400">
              <a:lnSpc>
                <a:spcPct val="115000"/>
              </a:lnSpc>
              <a:spcBef>
                <a:spcPts val="3300"/>
              </a:spcBef>
              <a:spcAft>
                <a:spcPts val="0"/>
              </a:spcAft>
              <a:buClr>
                <a:schemeClr val="dk2"/>
              </a:buClr>
              <a:buSzPts val="2800"/>
              <a:buChar char="○"/>
              <a:defRPr sz="2800">
                <a:solidFill>
                  <a:schemeClr val="dk2"/>
                </a:solidFill>
              </a:defRPr>
            </a:lvl8pPr>
            <a:lvl9pPr marL="4114800" lvl="8" indent="-406400">
              <a:lnSpc>
                <a:spcPct val="115000"/>
              </a:lnSpc>
              <a:spcBef>
                <a:spcPts val="3300"/>
              </a:spcBef>
              <a:spcAft>
                <a:spcPts val="3300"/>
              </a:spcAft>
              <a:buClr>
                <a:schemeClr val="dk2"/>
              </a:buClr>
              <a:buSzPts val="2800"/>
              <a:buChar char="■"/>
              <a:defRPr sz="2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5506363" y="11381703"/>
            <a:ext cx="1004100" cy="9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5925" tIns="185925" rIns="185925" bIns="185925" anchor="ctr" anchorCtr="0">
            <a:noAutofit/>
          </a:bodyPr>
          <a:lstStyle>
            <a:lvl1pPr lvl="0" algn="r">
              <a:buNone/>
              <a:defRPr sz="2000">
                <a:solidFill>
                  <a:schemeClr val="dk2"/>
                </a:solidFill>
              </a:defRPr>
            </a:lvl1pPr>
            <a:lvl2pPr lvl="1" algn="r">
              <a:buNone/>
              <a:defRPr sz="2000">
                <a:solidFill>
                  <a:schemeClr val="dk2"/>
                </a:solidFill>
              </a:defRPr>
            </a:lvl2pPr>
            <a:lvl3pPr lvl="2" algn="r">
              <a:buNone/>
              <a:defRPr sz="2000">
                <a:solidFill>
                  <a:schemeClr val="dk2"/>
                </a:solidFill>
              </a:defRPr>
            </a:lvl3pPr>
            <a:lvl4pPr lvl="3" algn="r">
              <a:buNone/>
              <a:defRPr sz="2000">
                <a:solidFill>
                  <a:schemeClr val="dk2"/>
                </a:solidFill>
              </a:defRPr>
            </a:lvl4pPr>
            <a:lvl5pPr lvl="4" algn="r">
              <a:buNone/>
              <a:defRPr sz="2000">
                <a:solidFill>
                  <a:schemeClr val="dk2"/>
                </a:solidFill>
              </a:defRPr>
            </a:lvl5pPr>
            <a:lvl6pPr lvl="5" algn="r">
              <a:buNone/>
              <a:defRPr sz="2000">
                <a:solidFill>
                  <a:schemeClr val="dk2"/>
                </a:solidFill>
              </a:defRPr>
            </a:lvl6pPr>
            <a:lvl7pPr lvl="6" algn="r">
              <a:buNone/>
              <a:defRPr sz="2000">
                <a:solidFill>
                  <a:schemeClr val="dk2"/>
                </a:solidFill>
              </a:defRPr>
            </a:lvl7pPr>
            <a:lvl8pPr lvl="7" algn="r">
              <a:buNone/>
              <a:defRPr sz="2000">
                <a:solidFill>
                  <a:schemeClr val="dk2"/>
                </a:solidFill>
              </a:defRPr>
            </a:lvl8pPr>
            <a:lvl9pPr lvl="8" algn="r">
              <a:buNone/>
              <a:defRPr sz="2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6735422" cy="125492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6735422" cy="12549282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6"/>
          <p:cNvSpPr txBox="1"/>
          <p:nvPr/>
        </p:nvSpPr>
        <p:spPr>
          <a:xfrm>
            <a:off x="1149425" y="5154375"/>
            <a:ext cx="13793700" cy="138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7200" b="1">
                <a:solidFill>
                  <a:srgbClr val="164180"/>
                </a:solidFill>
              </a:rPr>
              <a:t>Gracias por su atención</a:t>
            </a:r>
            <a:endParaRPr sz="7200" b="1">
              <a:solidFill>
                <a:srgbClr val="16418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4</Words>
  <Application>Microsoft Office PowerPoint</Application>
  <PresentationFormat>Personalizado</PresentationFormat>
  <Paragraphs>1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6" baseType="lpstr">
      <vt:lpstr>Arial</vt:lpstr>
      <vt:lpstr>Simple Light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Isabel Ortega Solano</dc:creator>
  <cp:lastModifiedBy>Elizabeth Muñoz G</cp:lastModifiedBy>
  <cp:revision>15</cp:revision>
  <dcterms:modified xsi:type="dcterms:W3CDTF">2021-02-25T21:35:42Z</dcterms:modified>
</cp:coreProperties>
</file>